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3" r:id="rId1"/>
  </p:sldMasterIdLst>
  <p:notesMasterIdLst>
    <p:notesMasterId r:id="rId6"/>
  </p:notesMasterIdLst>
  <p:handoutMasterIdLst>
    <p:handoutMasterId r:id="rId7"/>
  </p:handoutMasterIdLst>
  <p:sldIdLst>
    <p:sldId id="256" r:id="rId2"/>
    <p:sldId id="271" r:id="rId3"/>
    <p:sldId id="274" r:id="rId4"/>
    <p:sldId id="275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E8340D5-6A3B-419C-AC97-92F66DA78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36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7E74FFC-1B6D-4349-8F3F-113623DD2D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43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C5699F1-B830-44B0-AF07-B05188D98684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D74F85-57B5-4455-B82E-8B0FFF90FD82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AE6F60F-EC46-4940-8994-9078F59E7290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C5627D-A130-43A7-B266-EB1D395602D4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- Testimony Publication</a:t>
            </a:r>
            <a:endParaRPr lang="zh-CN" altLang="en-US" sz="120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569251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829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5675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Culver City 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迦福市基督徒聚會</a:t>
            </a:r>
            <a:endParaRPr lang="zh-CN" altLang="en-US" sz="1200">
              <a:ea typeface="SimSun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anose="02010600030101010101" pitchFamily="2" charset="-122"/>
              </a:rPr>
              <a:t>- Testimony Publication</a:t>
            </a:r>
            <a:endParaRPr lang="zh-CN" altLang="en-US" sz="1200">
              <a:ea typeface="SimSun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anose="020B0600070205080204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144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H428</a:t>
            </a:r>
            <a:r>
              <a:rPr lang="en-US" altLang="zh-TW" sz="2800" b="1" dirty="0"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基督就是我的世界</a:t>
            </a:r>
            <a:r>
              <a:rPr lang="en-US" altLang="zh-TW" sz="2600" i="1" dirty="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 </a:t>
            </a:r>
            <a:br>
              <a:rPr lang="en-US" altLang="zh-TW" b="1" dirty="0"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</a:rPr>
              <a:t>JESUS IS ALL THE WORLD TO ME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</a:rPr>
              <a:t>1/4)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基督就是我的世界，生命喜樂一切；</a:t>
            </a:r>
          </a:p>
          <a:p>
            <a:pPr algn="ctr" eaLnBrk="1" hangingPunct="1"/>
            <a:r>
              <a:rPr lang="en-US" altLang="zh-TW" sz="2800" dirty="0"/>
              <a:t>Jesus is all the world to me, my life, my joy, my all;</a:t>
            </a:r>
          </a:p>
          <a:p>
            <a:pPr algn="ctr" eaLnBrk="1" hangingPunct="1"/>
            <a:r>
              <a:rPr lang="zh-TW" altLang="en-US" dirty="0"/>
              <a:t>祂是能力，時時提挈，離祂我就傾跌。</a:t>
            </a:r>
          </a:p>
          <a:p>
            <a:pPr algn="ctr" eaLnBrk="1" hangingPunct="1"/>
            <a:r>
              <a:rPr lang="en-US" altLang="zh-TW" sz="2800" dirty="0"/>
              <a:t>He is my strength from day to day, without Him I should fall.</a:t>
            </a:r>
          </a:p>
          <a:p>
            <a:pPr algn="ctr" eaLnBrk="1" hangingPunct="1"/>
            <a:r>
              <a:rPr lang="zh-TW" altLang="en-US" dirty="0"/>
              <a:t>當我憂愁，我來就祂，無人如此樂於接納；</a:t>
            </a:r>
          </a:p>
          <a:p>
            <a:pPr algn="ctr" eaLnBrk="1" hangingPunct="1"/>
            <a:r>
              <a:rPr lang="en-US" altLang="zh-TW" sz="2800" dirty="0"/>
              <a:t>When I am sad, to Him I go; no other one can cheer me so;</a:t>
            </a:r>
          </a:p>
          <a:p>
            <a:pPr algn="ctr" eaLnBrk="1" hangingPunct="1"/>
            <a:r>
              <a:rPr lang="zh-TW" altLang="en-US" dirty="0"/>
              <a:t>使我心樂，消我心憂，祂是我友！</a:t>
            </a:r>
          </a:p>
          <a:p>
            <a:pPr algn="ctr" eaLnBrk="1" hangingPunct="1"/>
            <a:r>
              <a:rPr lang="en-US" altLang="zh-TW" sz="2800" dirty="0"/>
              <a:t>When I am sad, He makes me glad; He is my Friend！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dirty="0"/>
              <a:t>基督就是我的世界，百般試煉之助；</a:t>
            </a:r>
          </a:p>
          <a:p>
            <a:pPr algn="ctr" eaLnBrk="1" hangingPunct="1"/>
            <a:r>
              <a:rPr lang="en-US" altLang="zh-TW" sz="2700" dirty="0"/>
              <a:t>Jesus is all the world to me, my Friend in trials sore;</a:t>
            </a:r>
          </a:p>
          <a:p>
            <a:pPr algn="ctr" eaLnBrk="1" hangingPunct="1"/>
            <a:r>
              <a:rPr lang="zh-TW" altLang="en-US" dirty="0"/>
              <a:t>處處照顧，事事體貼，一再向我賜福。</a:t>
            </a:r>
          </a:p>
          <a:p>
            <a:pPr algn="ctr" eaLnBrk="1" hangingPunct="1"/>
            <a:r>
              <a:rPr lang="en-US" altLang="zh-TW" sz="2700" dirty="0"/>
              <a:t>I go to Him for blessings, and He gives them o’er and o’er.</a:t>
            </a:r>
          </a:p>
          <a:p>
            <a:pPr algn="ctr" eaLnBrk="1" hangingPunct="1"/>
            <a:r>
              <a:rPr lang="zh-TW" altLang="en-US" dirty="0"/>
              <a:t>祂賜水流，又賜日光，祂賜豐收，金穀興旺；</a:t>
            </a:r>
          </a:p>
          <a:p>
            <a:pPr algn="ctr" eaLnBrk="1" hangingPunct="1"/>
            <a:r>
              <a:rPr lang="en-US" altLang="zh-TW" sz="2400" dirty="0"/>
              <a:t>He sends the sunshine and the rain, He sends the harvest’s golden grain</a:t>
            </a:r>
          </a:p>
          <a:p>
            <a:pPr algn="ctr" eaLnBrk="1" hangingPunct="1"/>
            <a:r>
              <a:rPr lang="zh-TW" altLang="en-US" dirty="0"/>
              <a:t>日光水流，金穀豐收，祂是我友！</a:t>
            </a:r>
          </a:p>
          <a:p>
            <a:pPr algn="ctr" eaLnBrk="1" hangingPunct="1"/>
            <a:r>
              <a:rPr lang="en-US" altLang="zh-TW" sz="2600" dirty="0"/>
              <a:t>Sunshine and rain, and golden grain; He is my Friend!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dirty="0"/>
              <a:t>基督就是我的世界，對祂我必效忠！</a:t>
            </a:r>
          </a:p>
          <a:p>
            <a:pPr algn="ctr" eaLnBrk="1" hangingPunct="1"/>
            <a:r>
              <a:rPr lang="en-US" altLang="zh-TW" sz="2800" dirty="0"/>
              <a:t>Jesus is all the world to me, and true to Him I’ll be;</a:t>
            </a:r>
          </a:p>
          <a:p>
            <a:pPr algn="ctr" eaLnBrk="1" hangingPunct="1"/>
            <a:r>
              <a:rPr lang="zh-TW" altLang="en-US" dirty="0"/>
              <a:t>我怎能夠將祂棄絕，當祂施恩重重？</a:t>
            </a:r>
          </a:p>
          <a:p>
            <a:pPr algn="ctr" eaLnBrk="1" hangingPunct="1"/>
            <a:r>
              <a:rPr lang="en-US" altLang="zh-TW" sz="2800" dirty="0"/>
              <a:t>Oh, how could I this Friend deny when He’s so true to me?</a:t>
            </a:r>
          </a:p>
          <a:p>
            <a:pPr algn="ctr" eaLnBrk="1" hangingPunct="1"/>
            <a:r>
              <a:rPr lang="zh-TW" altLang="en-US" dirty="0"/>
              <a:t>隨祂行走，必不會錯，有祂引領，晝夜無輟；</a:t>
            </a:r>
          </a:p>
          <a:p>
            <a:pPr algn="ctr" eaLnBrk="1" hangingPunct="1"/>
            <a:r>
              <a:rPr lang="en-US" altLang="zh-TW" sz="2500" dirty="0"/>
              <a:t>Following Him I know I’m right, keeping His cross within my sight;</a:t>
            </a:r>
          </a:p>
          <a:p>
            <a:pPr algn="ctr" eaLnBrk="1" hangingPunct="1"/>
            <a:r>
              <a:rPr lang="zh-TW" altLang="en-US" dirty="0"/>
              <a:t>隨祂行走，夜以繼晝，祂是我友！</a:t>
            </a:r>
          </a:p>
          <a:p>
            <a:pPr algn="ctr" eaLnBrk="1" hangingPunct="1"/>
            <a:r>
              <a:rPr lang="en-US" altLang="zh-TW" sz="2800" dirty="0"/>
              <a:t>Following Him by day and night; He is my Friend!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H428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dirty="0"/>
              <a:t>基督就是我的世界，更好朋友無需；</a:t>
            </a:r>
          </a:p>
          <a:p>
            <a:pPr algn="ctr" eaLnBrk="1" hangingPunct="1"/>
            <a:r>
              <a:rPr lang="en-US" altLang="zh-TW" sz="2800" dirty="0"/>
              <a:t>Jesus is all the world to me  I want no better Friend;</a:t>
            </a:r>
          </a:p>
          <a:p>
            <a:pPr algn="ctr" eaLnBrk="1" hangingPunct="1"/>
            <a:r>
              <a:rPr lang="zh-TW" altLang="en-US" dirty="0"/>
              <a:t>現今聯結，將來聯結，直到永久不渝。</a:t>
            </a:r>
          </a:p>
          <a:p>
            <a:pPr algn="ctr" eaLnBrk="1" hangingPunct="1"/>
            <a:r>
              <a:rPr lang="en-US" altLang="zh-TW" sz="2600" dirty="0"/>
              <a:t>I trust Him now, I’ll trust Him when life’s fleeting days shall end.</a:t>
            </a:r>
          </a:p>
          <a:p>
            <a:pPr algn="ctr" eaLnBrk="1" hangingPunct="1"/>
            <a:r>
              <a:rPr lang="zh-TW" altLang="en-US" dirty="0"/>
              <a:t>美麗生命有此朋友，美麗生命，直到永久；</a:t>
            </a:r>
          </a:p>
          <a:p>
            <a:pPr algn="ctr" eaLnBrk="1" hangingPunct="1"/>
            <a:r>
              <a:rPr lang="en-US" altLang="zh-TW" sz="2700" dirty="0"/>
              <a:t>Beautiful life with such a Friend! Beautiful life that has no end!</a:t>
            </a:r>
          </a:p>
          <a:p>
            <a:pPr algn="ctr" eaLnBrk="1" hangingPunct="1"/>
            <a:r>
              <a:rPr lang="zh-TW" altLang="en-US" dirty="0"/>
              <a:t>永久生命，快樂永久，祂是我友！</a:t>
            </a:r>
          </a:p>
          <a:p>
            <a:pPr algn="ctr" eaLnBrk="1" hangingPunct="1"/>
            <a:r>
              <a:rPr lang="en-US" altLang="zh-TW" sz="2800" dirty="0"/>
              <a:t>Eternal life, eternal joy; He is my Friend!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4316</TotalTime>
  <Words>460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ＭＳ Ｐゴシック</vt:lpstr>
      <vt:lpstr>ＭＳ Ｐゴシック</vt:lpstr>
      <vt:lpstr>宋体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H428  基督就是我的世界  JESUS IS ALL THE WORLD TO ME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192</cp:revision>
  <dcterms:created xsi:type="dcterms:W3CDTF">2017-05-31T13:51:26Z</dcterms:created>
  <dcterms:modified xsi:type="dcterms:W3CDTF">2017-08-05T22:35:47Z</dcterms:modified>
</cp:coreProperties>
</file>